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72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6" r:id="rId11"/>
    <p:sldId id="258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0" d="100"/>
          <a:sy n="150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C852-4B04-2F4B-A438-C637F4D21174}" type="datetimeFigureOut">
              <a:rPr lang="en-US"/>
              <a:pPr/>
              <a:t>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BC7-FD43-4E40-AE62-D495A2FEF27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C852-4B04-2F4B-A438-C637F4D21174}" type="datetimeFigureOut">
              <a:rPr lang="en-US"/>
              <a:pPr/>
              <a:t>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BC7-FD43-4E40-AE62-D495A2FEF27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C852-4B04-2F4B-A438-C637F4D21174}" type="datetimeFigureOut">
              <a:rPr lang="en-US"/>
              <a:pPr/>
              <a:t>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BC7-FD43-4E40-AE62-D495A2FEF27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C852-4B04-2F4B-A438-C637F4D21174}" type="datetimeFigureOut">
              <a:rPr lang="en-US"/>
              <a:pPr/>
              <a:t>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BC7-FD43-4E40-AE62-D495A2FEF27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C852-4B04-2F4B-A438-C637F4D21174}" type="datetimeFigureOut">
              <a:rPr lang="en-US"/>
              <a:pPr/>
              <a:t>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BC7-FD43-4E40-AE62-D495A2FEF27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C852-4B04-2F4B-A438-C637F4D21174}" type="datetimeFigureOut">
              <a:rPr lang="en-US"/>
              <a:pPr/>
              <a:t>1/9/12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BC7-FD43-4E40-AE62-D495A2FEF27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C852-4B04-2F4B-A438-C637F4D21174}" type="datetimeFigureOut">
              <a:rPr lang="en-US"/>
              <a:pPr/>
              <a:t>1/9/12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BC7-FD43-4E40-AE62-D495A2FEF27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C852-4B04-2F4B-A438-C637F4D21174}" type="datetimeFigureOut">
              <a:rPr lang="en-US"/>
              <a:pPr/>
              <a:t>1/9/12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BC7-FD43-4E40-AE62-D495A2FEF27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C852-4B04-2F4B-A438-C637F4D21174}" type="datetimeFigureOut">
              <a:rPr lang="en-US"/>
              <a:pPr/>
              <a:t>1/9/12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BC7-FD43-4E40-AE62-D495A2FEF27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C852-4B04-2F4B-A438-C637F4D21174}" type="datetimeFigureOut">
              <a:rPr lang="en-US"/>
              <a:pPr/>
              <a:t>1/9/12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BC7-FD43-4E40-AE62-D495A2FEF27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C852-4B04-2F4B-A438-C637F4D21174}" type="datetimeFigureOut">
              <a:rPr lang="en-US"/>
              <a:pPr/>
              <a:t>1/9/12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BC7-FD43-4E40-AE62-D495A2FEF27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FC852-4B04-2F4B-A438-C637F4D21174}" type="datetimeFigureOut">
              <a:rPr lang="en-US"/>
              <a:pPr/>
              <a:t>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2ABC7-FD43-4E40-AE62-D495A2FEF27F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3.png"/><Relationship Id="rId1" Type="http://schemas.openxmlformats.org/officeDocument/2006/relationships/video" Target="file://localhost/Users/lterrill/Desktop/Escargot/Eating%20Escargot%20in%20Paris.mov" TargetMode="External"/><Relationship Id="rId2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28.gif"/><Relationship Id="rId5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2.jpeg"/><Relationship Id="rId1" Type="http://schemas.openxmlformats.org/officeDocument/2006/relationships/video" Target="file://localhost/Users/lterrill/Desktop/Escargot/Escargot.mov" TargetMode="External"/><Relationship Id="rId2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0.jpeg"/><Relationship Id="rId5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660399"/>
            <a:ext cx="7772400" cy="1470025"/>
          </a:xfrm>
        </p:spPr>
        <p:txBody>
          <a:bodyPr/>
          <a:lstStyle/>
          <a:p>
            <a:r>
              <a:rPr lang="en-US"/>
              <a:t>Un animal </a:t>
            </a:r>
            <a:br>
              <a:rPr lang="en-US"/>
            </a:br>
            <a:r>
              <a:rPr lang="en-US"/>
              <a:t>de compagnie idéal!</a:t>
            </a:r>
          </a:p>
        </p:txBody>
      </p:sp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371600" y="513733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L’escargot</a:t>
            </a:r>
          </a:p>
        </p:txBody>
      </p:sp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100" y="2501204"/>
            <a:ext cx="3581400" cy="227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0601" y="2404533"/>
            <a:ext cx="646006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J’ai une grande famille avec beaucoup de cousins. </a:t>
            </a:r>
          </a:p>
          <a:p>
            <a:pPr algn="ctr"/>
            <a:r>
              <a:rPr lang="en-US" sz="2400"/>
              <a:t>J’ai des cousins qui habitent des fermes et même des cousins qui habitent en Afrique. </a:t>
            </a:r>
          </a:p>
        </p:txBody>
      </p:sp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035" y="218016"/>
            <a:ext cx="2722666" cy="1728216"/>
          </a:xfrm>
          <a:prstGeom prst="rect">
            <a:avLst/>
          </a:prstGeom>
        </p:spPr>
      </p:pic>
      <p:pic>
        <p:nvPicPr>
          <p:cNvPr id="7" name="Picture 6" descr="Screen shot 2012-01-08 at 10.30.18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0848" y="3760946"/>
            <a:ext cx="4279573" cy="2907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pic>
        <p:nvPicPr>
          <p:cNvPr id="7" name="Picture 6" descr="reducImage.php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8379" y="3395882"/>
            <a:ext cx="2628288" cy="1975104"/>
          </a:xfrm>
          <a:prstGeom prst="rect">
            <a:avLst/>
          </a:prstGeom>
        </p:spPr>
      </p:pic>
      <p:pic>
        <p:nvPicPr>
          <p:cNvPr id="9" name="Picture 8" descr="Unknown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9633" y="3148486"/>
            <a:ext cx="3492500" cy="2324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20177" y="738604"/>
            <a:ext cx="37819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Regardez la ferme où habitent mes cousins. </a:t>
            </a:r>
          </a:p>
        </p:txBody>
      </p:sp>
      <p:pic>
        <p:nvPicPr>
          <p:cNvPr id="12" name="Picture 11" descr="514px-Logo-bienvenue-a-la-ferm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8379" y="380881"/>
            <a:ext cx="2035948" cy="2377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71733" y="1368504"/>
            <a:ext cx="3330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On travaille beaucoup</a:t>
            </a:r>
          </a:p>
          <a:p>
            <a:pPr algn="ctr"/>
            <a:r>
              <a:rPr lang="en-US" sz="2400"/>
              <a:t>à la ferme. </a:t>
            </a:r>
          </a:p>
        </p:txBody>
      </p:sp>
      <p:pic>
        <p:nvPicPr>
          <p:cNvPr id="8" name="Picture 7" descr="course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4112" y="3610231"/>
            <a:ext cx="3755136" cy="2816352"/>
          </a:xfrm>
          <a:prstGeom prst="rect">
            <a:avLst/>
          </a:prstGeom>
        </p:spPr>
      </p:pic>
      <p:pic>
        <p:nvPicPr>
          <p:cNvPr id="10" name="Picture 9" descr="beatric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4112" y="537507"/>
            <a:ext cx="3755136" cy="281635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24133" y="4378103"/>
            <a:ext cx="3330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On s’amuse  beaucoup</a:t>
            </a:r>
          </a:p>
          <a:p>
            <a:pPr algn="ctr"/>
            <a:r>
              <a:rPr lang="en-US" sz="2400"/>
              <a:t>aussi.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pic>
        <p:nvPicPr>
          <p:cNvPr id="7" name="Picture 6" descr="Escargot.png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459904" y="1034315"/>
            <a:ext cx="7644384" cy="54372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79015" y="544234"/>
            <a:ext cx="6698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Malheureusement, mes cousins passent peu de temps à la ferme……..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53893" y="3168191"/>
            <a:ext cx="3936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Ils vont vite au restaurant……..</a:t>
            </a:r>
          </a:p>
        </p:txBody>
      </p:sp>
      <p:pic>
        <p:nvPicPr>
          <p:cNvPr id="6" name="Picture 5" descr="images-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3734" y="4055841"/>
            <a:ext cx="3289300" cy="2476500"/>
          </a:xfrm>
          <a:prstGeom prst="rect">
            <a:avLst/>
          </a:prstGeom>
        </p:spPr>
      </p:pic>
      <p:pic>
        <p:nvPicPr>
          <p:cNvPr id="7" name="Picture 6" descr="images-3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1961" y="719197"/>
            <a:ext cx="4051300" cy="200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79015" y="324722"/>
            <a:ext cx="72649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Les Français adorent manger des escargots, mais ils sont populaires avec beaucoup de monde. </a:t>
            </a:r>
          </a:p>
        </p:txBody>
      </p:sp>
      <p:pic>
        <p:nvPicPr>
          <p:cNvPr id="7" name="Picture 6" descr="img.aspx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235" y="1222559"/>
            <a:ext cx="5541264" cy="5541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pic>
        <p:nvPicPr>
          <p:cNvPr id="5" name="Eating Escargot in Paris.mo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278647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4429" y="2328381"/>
            <a:ext cx="414623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J’ai aussi des cousins qui habitent en Afrique. Ils sont des escargots tigres géants. </a:t>
            </a:r>
          </a:p>
        </p:txBody>
      </p:sp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8000" y="395012"/>
            <a:ext cx="2722666" cy="1728216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2436" y="4160261"/>
            <a:ext cx="1714500" cy="1828800"/>
          </a:xfrm>
          <a:prstGeom prst="rect">
            <a:avLst/>
          </a:prstGeom>
        </p:spPr>
      </p:pic>
      <p:pic>
        <p:nvPicPr>
          <p:cNvPr id="6" name="Picture 5" descr="Unknown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1786" y="1144233"/>
            <a:ext cx="2118478" cy="2368296"/>
          </a:xfrm>
          <a:prstGeom prst="rect">
            <a:avLst/>
          </a:prstGeom>
        </p:spPr>
      </p:pic>
      <p:pic>
        <p:nvPicPr>
          <p:cNvPr id="9" name="Picture 8" descr="8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5213" y="3749040"/>
            <a:ext cx="3579090" cy="2834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08602" y="1523064"/>
            <a:ext cx="373211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Ils habitent surtout les forêts tropicales.  Ils n’ont pas de prédateurs. </a:t>
            </a:r>
          </a:p>
        </p:txBody>
      </p:sp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8000" y="395012"/>
            <a:ext cx="2722666" cy="1728216"/>
          </a:xfrm>
          <a:prstGeom prst="rect">
            <a:avLst/>
          </a:prstGeom>
        </p:spPr>
      </p:pic>
      <p:pic>
        <p:nvPicPr>
          <p:cNvPr id="11" name="Picture 10" descr="la-foret-tropicale-2733839cvxhh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3447" y="3349664"/>
            <a:ext cx="4084320" cy="3063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8000" y="395012"/>
            <a:ext cx="2722666" cy="17282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08602" y="1523064"/>
            <a:ext cx="37321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De temps en temps, mes cousins sont des animaux de compagnie, mais jamais aux Etats-Unis. Ils sont  considérés comme le plus dommageables de tous les escargots terrestres.</a:t>
            </a:r>
          </a:p>
          <a:p>
            <a:r>
              <a:rPr lang="en-US" sz="2400"/>
              <a:t> </a:t>
            </a:r>
          </a:p>
          <a:p>
            <a:pPr algn="ctr"/>
            <a:endParaRPr lang="en-US" sz="2400"/>
          </a:p>
        </p:txBody>
      </p:sp>
      <p:pic>
        <p:nvPicPr>
          <p:cNvPr id="12" name="Picture 11" descr="united-states-map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7694" y="4468552"/>
            <a:ext cx="2992972" cy="1920240"/>
          </a:xfrm>
          <a:prstGeom prst="rect">
            <a:avLst/>
          </a:prstGeom>
        </p:spPr>
      </p:pic>
      <p:pic>
        <p:nvPicPr>
          <p:cNvPr id="13" name="Picture 12" descr="51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8900" y="4468552"/>
            <a:ext cx="2677187" cy="2002536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5740716" y="4455594"/>
            <a:ext cx="2979950" cy="1920240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5740716" y="4468554"/>
            <a:ext cx="2979950" cy="1907280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pic>
        <p:nvPicPr>
          <p:cNvPr id="9" name="Escargot.mo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599576" y="1907519"/>
            <a:ext cx="6096000" cy="45720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5424" y="87863"/>
            <a:ext cx="2866722" cy="1819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8000" y="395012"/>
            <a:ext cx="2722666" cy="17282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53094" y="1153732"/>
            <a:ext cx="3732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Finalement, je suis très populaire à Paris parce que Paris est vraiment un escargot. </a:t>
            </a:r>
          </a:p>
          <a:p>
            <a:pPr algn="ctr"/>
            <a:endParaRPr lang="en-US" sz="2400"/>
          </a:p>
        </p:txBody>
      </p:sp>
      <p:pic>
        <p:nvPicPr>
          <p:cNvPr id="9" name="Picture 8" descr="arrond.1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8602" y="3093304"/>
            <a:ext cx="3251200" cy="2895600"/>
          </a:xfrm>
          <a:prstGeom prst="rect">
            <a:avLst/>
          </a:prstGeom>
        </p:spPr>
      </p:pic>
      <p:pic>
        <p:nvPicPr>
          <p:cNvPr id="11" name="Picture 10" descr="esc.arrond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5208" y="3429000"/>
            <a:ext cx="33274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8000" y="395012"/>
            <a:ext cx="2722666" cy="17282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53094" y="1153732"/>
            <a:ext cx="37321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Et les enfants m’adorent et ils jouent souvent à la marelle ou à l’escargot. </a:t>
            </a:r>
          </a:p>
          <a:p>
            <a:pPr algn="ctr"/>
            <a:endParaRPr lang="en-US" sz="2400"/>
          </a:p>
        </p:txBody>
      </p:sp>
      <p:pic>
        <p:nvPicPr>
          <p:cNvPr id="7" name="Picture 6" descr="marelle.1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6137" y="2723392"/>
            <a:ext cx="3476151" cy="326440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8000" y="134128"/>
            <a:ext cx="2722666" cy="17282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53094" y="1153732"/>
            <a:ext cx="373211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Amusez-vous beaucoup en jouant à l’escargot. </a:t>
            </a:r>
          </a:p>
          <a:p>
            <a:pPr algn="ctr"/>
            <a:endParaRPr lang="en-US" sz="2400"/>
          </a:p>
        </p:txBody>
      </p:sp>
      <p:pic>
        <p:nvPicPr>
          <p:cNvPr id="7" name="Picture 6" descr="marelle.1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5756" y="2723392"/>
            <a:ext cx="2210328" cy="20756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99189" y="2149019"/>
            <a:ext cx="459049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Dessinez un escargot sur le trottoir.</a:t>
            </a:r>
          </a:p>
          <a:p>
            <a:r>
              <a:rPr lang="en-US" sz="2000"/>
              <a:t>Sautez sur un pied du premier espace jusqu'au centre.</a:t>
            </a:r>
          </a:p>
          <a:p>
            <a:r>
              <a:rPr lang="en-US" sz="2000"/>
              <a:t>Attendez une petite minute et revenez en sautant.</a:t>
            </a:r>
          </a:p>
          <a:p>
            <a:r>
              <a:rPr lang="en-US" sz="2000"/>
              <a:t>Répétez.</a:t>
            </a:r>
          </a:p>
          <a:p>
            <a:r>
              <a:rPr lang="en-US" sz="2000"/>
              <a:t>Choisissez un espace; ça, c'est votre "maison." Ecrivez votre nom ici. Les autres ne peuvent pas sauter dans votre maison.</a:t>
            </a:r>
          </a:p>
          <a:p>
            <a:r>
              <a:rPr lang="en-US" sz="2000"/>
              <a:t>Maintenant c'est le tour de votre ami.</a:t>
            </a:r>
          </a:p>
          <a:p>
            <a:r>
              <a:rPr lang="en-US" sz="2000"/>
              <a:t>Continuez comme ça jusqu'au temps qu'il soit impossible de sauter parce que tous les espaces ont un nom. Celui avec la plupart des maisons gagne le jeu!</a:t>
            </a:r>
          </a:p>
          <a:p>
            <a:pPr algn="ctr"/>
            <a:endParaRPr lang="en-US" sz="2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53094" y="134128"/>
            <a:ext cx="373211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Ce n’est pas une bonne id</a:t>
            </a:r>
            <a:r>
              <a:rPr lang="en-US" sz="2000"/>
              <a:t>ée à mon avis, mais….bon appétit!</a:t>
            </a:r>
          </a:p>
          <a:p>
            <a:pPr algn="ctr"/>
            <a:endParaRPr lang="en-US" sz="2000"/>
          </a:p>
          <a:p>
            <a:pPr algn="ctr"/>
            <a:r>
              <a:rPr lang="en-US" sz="2000"/>
              <a:t>Escargots de Bourgogne</a:t>
            </a:r>
          </a:p>
          <a:p>
            <a:pPr algn="ctr"/>
            <a:endParaRPr lang="en-US" sz="2000"/>
          </a:p>
          <a:p>
            <a:pPr algn="ctr"/>
            <a:endParaRPr lang="en-US" sz="2400"/>
          </a:p>
        </p:txBody>
      </p:sp>
      <p:sp>
        <p:nvSpPr>
          <p:cNvPr id="8" name="TextBox 7"/>
          <p:cNvSpPr txBox="1"/>
          <p:nvPr/>
        </p:nvSpPr>
        <p:spPr>
          <a:xfrm>
            <a:off x="1659467" y="1501205"/>
            <a:ext cx="7230218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Ingrédients</a:t>
            </a:r>
          </a:p>
          <a:p>
            <a:pPr lvl="0"/>
            <a:r>
              <a:rPr lang="en-US" sz="1600"/>
              <a:t>6 douzaines d'escargots (prêts à consommer)</a:t>
            </a:r>
          </a:p>
          <a:p>
            <a:pPr lvl="0"/>
            <a:r>
              <a:rPr lang="en-US" sz="1600"/>
              <a:t>150 g de beurre</a:t>
            </a:r>
          </a:p>
          <a:p>
            <a:pPr lvl="0"/>
            <a:r>
              <a:rPr lang="en-US" sz="1600"/>
              <a:t>1 bouquet de persil plat</a:t>
            </a:r>
          </a:p>
          <a:p>
            <a:pPr lvl="0"/>
            <a:r>
              <a:rPr lang="en-US" sz="1600"/>
              <a:t>2 échalotes</a:t>
            </a:r>
          </a:p>
          <a:p>
            <a:pPr lvl="0"/>
            <a:r>
              <a:rPr lang="en-US" sz="1600"/>
              <a:t>3 gousses d'ail</a:t>
            </a:r>
          </a:p>
          <a:p>
            <a:r>
              <a:rPr lang="en-US" sz="1600"/>
              <a:t>sel, poivre</a:t>
            </a:r>
          </a:p>
          <a:p>
            <a:r>
              <a:rPr lang="en-US" sz="1600" b="1"/>
              <a:t>Préparation</a:t>
            </a:r>
          </a:p>
          <a:p>
            <a:r>
              <a:rPr lang="en-US" sz="1600"/>
              <a:t>Coupez le beurre en morceaux et laissez-le ramollir à température ambiante.</a:t>
            </a:r>
          </a:p>
          <a:p>
            <a:r>
              <a:rPr lang="en-US" sz="1600"/>
              <a:t>Pendant ce temps, lavez, séchez, effeuillez et hachez très finement le persil.</a:t>
            </a:r>
          </a:p>
          <a:p>
            <a:r>
              <a:rPr lang="en-US" sz="1600"/>
              <a:t>Pelez et hachez l’ail et l’échalote.</a:t>
            </a:r>
          </a:p>
          <a:p>
            <a:r>
              <a:rPr lang="en-US" sz="1600"/>
              <a:t>Fouettez le beurre jusqu’à ce qu’il ait la consistance d’une crème.</a:t>
            </a:r>
          </a:p>
          <a:p>
            <a:r>
              <a:rPr lang="en-US" sz="1600"/>
              <a:t>Ajoutez alors le persil, l’ail et l’échalote et mélangez bien.</a:t>
            </a:r>
          </a:p>
          <a:p>
            <a:r>
              <a:rPr lang="en-US" sz="1600"/>
              <a:t>Mettez ensuite au frais 30 min.</a:t>
            </a:r>
          </a:p>
          <a:p>
            <a:r>
              <a:rPr lang="en-US" sz="1600"/>
              <a:t>Sortez les escargots de leur coquille.</a:t>
            </a:r>
          </a:p>
          <a:p>
            <a:r>
              <a:rPr lang="en-US" sz="1600"/>
              <a:t>Préchauffez le four en position gril.</a:t>
            </a:r>
          </a:p>
          <a:p>
            <a:r>
              <a:rPr lang="en-US" sz="1600"/>
              <a:t>Enfoncez un peu de beurre à l’ail dans le fond de chaque coquille.</a:t>
            </a:r>
          </a:p>
          <a:p>
            <a:r>
              <a:rPr lang="en-US" sz="1600"/>
              <a:t>Remettez un escargot puis terminez de remplir la coquille de beurre.</a:t>
            </a:r>
          </a:p>
          <a:p>
            <a:r>
              <a:rPr lang="en-US" sz="1600"/>
              <a:t>Posez les escargots dans des petits plats à four adaptés.</a:t>
            </a:r>
          </a:p>
          <a:p>
            <a:r>
              <a:rPr lang="en-US" sz="1600"/>
              <a:t>Enfournez et faites gratiner 5 min, juste le temps que le beurre soit frémissant.</a:t>
            </a:r>
          </a:p>
          <a:p>
            <a:r>
              <a:rPr lang="en-US" sz="1600"/>
              <a:t>Servez dès la sortie du four.</a:t>
            </a:r>
          </a:p>
        </p:txBody>
      </p:sp>
      <p:pic>
        <p:nvPicPr>
          <p:cNvPr id="11" name="Picture 10" descr="ESCARGOTS-DE-BOURGOGNE-GUIDE-DE-PIERRET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2194" y="926149"/>
            <a:ext cx="3007491" cy="18105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70667" y="4327730"/>
            <a:ext cx="62907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Je m’appelle Antoine et je suis un escargot français. Je suis un animal de compagnie idéal. </a:t>
            </a:r>
          </a:p>
        </p:txBody>
      </p:sp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6449" y="1053485"/>
            <a:ext cx="4019170" cy="2551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0601" y="2404533"/>
            <a:ext cx="64600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Je suis petit. Je ne prends pas beaucoup de place.</a:t>
            </a:r>
          </a:p>
          <a:p>
            <a:pPr algn="ctr"/>
            <a:r>
              <a:rPr lang="en-US" sz="2400"/>
              <a:t>Je porte ma maison avec moi. </a:t>
            </a:r>
          </a:p>
          <a:p>
            <a:pPr algn="ctr"/>
            <a:r>
              <a:rPr lang="en-US" sz="2400"/>
              <a:t>Je ne mange pas beaucoup. </a:t>
            </a:r>
          </a:p>
          <a:p>
            <a:pPr algn="ctr"/>
            <a:r>
              <a:rPr lang="en-US" sz="2400"/>
              <a:t>Je ne dois pas sortir pour faire pipi. </a:t>
            </a:r>
          </a:p>
          <a:p>
            <a:pPr algn="ctr"/>
            <a:endParaRPr lang="en-US" sz="2400"/>
          </a:p>
        </p:txBody>
      </p:sp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035" y="218016"/>
            <a:ext cx="2722666" cy="1728216"/>
          </a:xfrm>
          <a:prstGeom prst="rect">
            <a:avLst/>
          </a:prstGeom>
        </p:spPr>
      </p:pic>
      <p:pic>
        <p:nvPicPr>
          <p:cNvPr id="5" name="Picture 4" descr="10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1035" y="4084282"/>
            <a:ext cx="2799433" cy="2093976"/>
          </a:xfrm>
          <a:prstGeom prst="rect">
            <a:avLst/>
          </a:prstGeom>
        </p:spPr>
      </p:pic>
      <p:pic>
        <p:nvPicPr>
          <p:cNvPr id="6" name="Picture 5" descr="snail_shell_escargo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3908" y="4102570"/>
            <a:ext cx="2767584" cy="2075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0601" y="2404533"/>
            <a:ext cx="646006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Je ne fais pas de bruit, ni le jour, ni la nuit.</a:t>
            </a:r>
          </a:p>
          <a:p>
            <a:pPr algn="ctr"/>
            <a:r>
              <a:rPr lang="en-US" sz="2400"/>
              <a:t>Les chiens aboient. </a:t>
            </a:r>
          </a:p>
          <a:p>
            <a:pPr algn="ctr"/>
            <a:r>
              <a:rPr lang="en-US" sz="2400"/>
              <a:t>Les chats miaulent. </a:t>
            </a:r>
          </a:p>
        </p:txBody>
      </p:sp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035" y="218016"/>
            <a:ext cx="2722666" cy="1728216"/>
          </a:xfrm>
          <a:prstGeom prst="rect">
            <a:avLst/>
          </a:prstGeom>
        </p:spPr>
      </p:pic>
      <p:pic>
        <p:nvPicPr>
          <p:cNvPr id="6" name="Picture 5" descr="images-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7773" y="3945590"/>
            <a:ext cx="1849275" cy="2468880"/>
          </a:xfrm>
          <a:prstGeom prst="rect">
            <a:avLst/>
          </a:prstGeom>
        </p:spPr>
      </p:pic>
      <p:pic>
        <p:nvPicPr>
          <p:cNvPr id="7" name="Picture 6" descr="Vista+Higher+Learning+frenchma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4932" y="3945590"/>
            <a:ext cx="1975104" cy="2468880"/>
          </a:xfrm>
          <a:prstGeom prst="rect">
            <a:avLst/>
          </a:prstGeom>
        </p:spPr>
      </p:pic>
      <p:sp>
        <p:nvSpPr>
          <p:cNvPr id="9" name="Cloud Callout 8"/>
          <p:cNvSpPr/>
          <p:nvPr/>
        </p:nvSpPr>
        <p:spPr>
          <a:xfrm>
            <a:off x="3982116" y="4109377"/>
            <a:ext cx="1345685" cy="897724"/>
          </a:xfrm>
          <a:prstGeom prst="cloudCallout">
            <a:avLst>
              <a:gd name="adj1" fmla="val -160642"/>
              <a:gd name="adj2" fmla="val 78620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Mi</a:t>
            </a:r>
          </a:p>
        </p:txBody>
      </p:sp>
      <p:sp>
        <p:nvSpPr>
          <p:cNvPr id="11" name="Cloud Callout 10"/>
          <p:cNvSpPr/>
          <p:nvPr/>
        </p:nvSpPr>
        <p:spPr>
          <a:xfrm rot="10800000" flipH="1" flipV="1">
            <a:off x="5559292" y="3757983"/>
            <a:ext cx="1395639" cy="797315"/>
          </a:xfrm>
          <a:prstGeom prst="cloudCallout">
            <a:avLst>
              <a:gd name="adj1" fmla="val 89658"/>
              <a:gd name="adj2" fmla="val 131675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39415" y="4373573"/>
            <a:ext cx="863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Miaou!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30232" y="3936355"/>
            <a:ext cx="713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Ouaf!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33701" y="971847"/>
            <a:ext cx="43466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C’est vrai. J’ai des soins. </a:t>
            </a:r>
          </a:p>
          <a:p>
            <a:pPr algn="ctr"/>
            <a:r>
              <a:rPr lang="en-US" sz="2400"/>
              <a:t>J’ai besoin d’humidité. </a:t>
            </a:r>
          </a:p>
          <a:p>
            <a:pPr algn="ctr"/>
            <a:r>
              <a:rPr lang="en-US" sz="2400"/>
              <a:t>J’ai besoin de manger. </a:t>
            </a:r>
          </a:p>
          <a:p>
            <a:pPr algn="ctr"/>
            <a:r>
              <a:rPr lang="en-US" sz="2400"/>
              <a:t>J’ai besoin de boire.</a:t>
            </a:r>
          </a:p>
          <a:p>
            <a:pPr algn="ctr"/>
            <a:r>
              <a:rPr lang="en-US" sz="2400"/>
              <a:t>J’ai besoin de bouger.</a:t>
            </a:r>
          </a:p>
          <a:p>
            <a:pPr algn="ctr"/>
            <a:r>
              <a:rPr lang="en-US" sz="2400"/>
              <a:t>J’ai besoin de soleil et de lumière. </a:t>
            </a:r>
          </a:p>
          <a:p>
            <a:pPr algn="ctr"/>
            <a:r>
              <a:rPr lang="en-US" sz="2400"/>
              <a:t>Il me faut aussi de chaleur. </a:t>
            </a:r>
          </a:p>
        </p:txBody>
      </p:sp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5527" y="218016"/>
            <a:ext cx="2722666" cy="1728216"/>
          </a:xfrm>
          <a:prstGeom prst="rect">
            <a:avLst/>
          </a:prstGeom>
        </p:spPr>
      </p:pic>
      <p:pic>
        <p:nvPicPr>
          <p:cNvPr id="5" name="Picture 4" descr="escargot-terrariu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2773" y="3714293"/>
            <a:ext cx="3914280" cy="2944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4344" y="583108"/>
            <a:ext cx="42430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Et qu’est-ce que je mange? </a:t>
            </a:r>
          </a:p>
          <a:p>
            <a:pPr algn="ctr"/>
            <a:endParaRPr lang="en-US" sz="2400"/>
          </a:p>
          <a:p>
            <a:pPr algn="ctr"/>
            <a:r>
              <a:rPr lang="en-US" sz="2400"/>
              <a:t>J’aime la salade, les épinards, la laitue et les fruits comme les framboises, les fraises et les mûres.  </a:t>
            </a:r>
          </a:p>
        </p:txBody>
      </p:sp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035" y="218016"/>
            <a:ext cx="2722666" cy="1728216"/>
          </a:xfrm>
          <a:prstGeom prst="rect">
            <a:avLst/>
          </a:prstGeom>
        </p:spPr>
      </p:pic>
      <p:pic>
        <p:nvPicPr>
          <p:cNvPr id="5" name="Picture 4" descr="escargot_alimen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4301" y="3461701"/>
            <a:ext cx="3992982" cy="3127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61380" y="2404533"/>
            <a:ext cx="6460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Et qu’est-ce que je bois? </a:t>
            </a:r>
          </a:p>
          <a:p>
            <a:pPr algn="ctr"/>
            <a:endParaRPr lang="en-US" sz="2400"/>
          </a:p>
          <a:p>
            <a:pPr algn="ctr"/>
            <a:r>
              <a:rPr lang="en-US" sz="2400"/>
              <a:t>J’aime l’eau, le café, le thé, le lait, les jus de fruits ou les jus de légumes. </a:t>
            </a:r>
          </a:p>
        </p:txBody>
      </p:sp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035" y="218016"/>
            <a:ext cx="2722666" cy="1728216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129112" y="4064899"/>
            <a:ext cx="6524603" cy="2451100"/>
            <a:chOff x="2062160" y="4064899"/>
            <a:chExt cx="6524603" cy="2451100"/>
          </a:xfrm>
        </p:grpSpPr>
        <p:pic>
          <p:nvPicPr>
            <p:cNvPr id="5" name="Picture 4" descr="images-1.jpe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62160" y="4064899"/>
              <a:ext cx="3717053" cy="2451100"/>
            </a:xfrm>
            <a:prstGeom prst="rect">
              <a:avLst/>
            </a:prstGeom>
          </p:spPr>
        </p:pic>
        <p:pic>
          <p:nvPicPr>
            <p:cNvPr id="6" name="Picture 5" descr="images.jpe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59363" y="4064899"/>
              <a:ext cx="3327400" cy="24511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6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-2702695" y="2702694"/>
            <a:ext cx="6858000" cy="14526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0601" y="2404533"/>
            <a:ext cx="646006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J’adore les enfants surtouts les enfants introvertis ou timides. Les enfants m’adorent parce que je chatouille leurs mains. </a:t>
            </a:r>
          </a:p>
        </p:txBody>
      </p:sp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035" y="218016"/>
            <a:ext cx="2722666" cy="1728216"/>
          </a:xfrm>
          <a:prstGeom prst="rect">
            <a:avLst/>
          </a:prstGeom>
        </p:spPr>
      </p:pic>
      <p:pic>
        <p:nvPicPr>
          <p:cNvPr id="6" name="Picture 5" descr="3831780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3467" y="3887787"/>
            <a:ext cx="4094334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2259</TotalTime>
  <Words>677</Words>
  <Application>Microsoft Macintosh PowerPoint</Application>
  <PresentationFormat>On-screen Show (4:3)</PresentationFormat>
  <Paragraphs>75</Paragraphs>
  <Slides>23</Slides>
  <Notes>0</Notes>
  <HiddenSlides>0</HiddenSlides>
  <MMClips>2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Un animal  de compagnie idéal!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Educational Consultant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Terrill Laura</dc:creator>
  <cp:lastModifiedBy>Terrill Laura</cp:lastModifiedBy>
  <cp:revision>17</cp:revision>
  <dcterms:created xsi:type="dcterms:W3CDTF">2012-01-09T17:28:54Z</dcterms:created>
  <dcterms:modified xsi:type="dcterms:W3CDTF">2012-01-09T20:32:20Z</dcterms:modified>
</cp:coreProperties>
</file>